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9" r:id="rId3"/>
    <p:sldId id="271" r:id="rId4"/>
    <p:sldId id="314" r:id="rId5"/>
    <p:sldId id="309" r:id="rId6"/>
    <p:sldId id="312" r:id="rId7"/>
    <p:sldId id="313" r:id="rId8"/>
    <p:sldId id="310" r:id="rId9"/>
    <p:sldId id="311" r:id="rId10"/>
    <p:sldId id="316" r:id="rId11"/>
    <p:sldId id="315" r:id="rId12"/>
    <p:sldId id="268" r:id="rId13"/>
    <p:sldId id="294" r:id="rId14"/>
    <p:sldId id="292" r:id="rId15"/>
    <p:sldId id="285" r:id="rId16"/>
    <p:sldId id="287" r:id="rId17"/>
    <p:sldId id="305" r:id="rId18"/>
    <p:sldId id="281" r:id="rId19"/>
    <p:sldId id="282" r:id="rId20"/>
    <p:sldId id="288" r:id="rId21"/>
    <p:sldId id="293" r:id="rId22"/>
    <p:sldId id="307" r:id="rId23"/>
    <p:sldId id="296" r:id="rId24"/>
    <p:sldId id="295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7" d="100"/>
          <a:sy n="67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A640-B13D-430E-A9C0-26919AE90898}" type="datetimeFigureOut">
              <a:rPr lang="ru-RU" smtClean="0"/>
              <a:pPr/>
              <a:t>02.08.2019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185C-BD0A-4ED0-A47B-CF17EA2A1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Анализ работы школы за 2018-2019 учебный год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0719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Качество образования – это степень удовлетворенности ожиданий различных участников образовательного процесса, иными словами соотношение цели и результата, мера достижения цели.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(М.М. Поташник)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87868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Уважаемые родители!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Предлагаем </a:t>
            </a:r>
            <a:r>
              <a:rPr lang="ru-RU" sz="2000" dirty="0">
                <a:solidFill>
                  <a:srgbClr val="002060"/>
                </a:solidFill>
              </a:rPr>
              <a:t>вашему вниманию Открытый информационный </a:t>
            </a:r>
            <a:r>
              <a:rPr lang="ru-RU" sz="2000" dirty="0" smtClean="0">
                <a:solidFill>
                  <a:srgbClr val="002060"/>
                </a:solidFill>
              </a:rPr>
              <a:t>отчет, </a:t>
            </a:r>
            <a:r>
              <a:rPr lang="ru-RU" sz="2000" dirty="0">
                <a:solidFill>
                  <a:srgbClr val="002060"/>
                </a:solidFill>
              </a:rPr>
              <a:t>в котором представлены результаты деятельности школы за </a:t>
            </a:r>
            <a:r>
              <a:rPr lang="ru-RU" sz="2000" dirty="0" smtClean="0">
                <a:solidFill>
                  <a:srgbClr val="002060"/>
                </a:solidFill>
              </a:rPr>
              <a:t>2018-2019 </a:t>
            </a:r>
            <a:r>
              <a:rPr lang="ru-RU" sz="2000" dirty="0">
                <a:solidFill>
                  <a:srgbClr val="002060"/>
                </a:solidFill>
              </a:rPr>
              <a:t>учебный год.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отчете содержится </a:t>
            </a:r>
            <a:r>
              <a:rPr lang="ru-RU" sz="2000" dirty="0">
                <a:solidFill>
                  <a:srgbClr val="002060"/>
                </a:solidFill>
              </a:rPr>
              <a:t>информация о том, чем живет школа, как работает, чего достиг в </a:t>
            </a:r>
            <a:r>
              <a:rPr lang="ru-RU" sz="2000" dirty="0" smtClean="0">
                <a:solidFill>
                  <a:srgbClr val="002060"/>
                </a:solidFill>
              </a:rPr>
              <a:t>этом </a:t>
            </a:r>
            <a:r>
              <a:rPr lang="ru-RU" sz="2000" dirty="0">
                <a:solidFill>
                  <a:srgbClr val="002060"/>
                </a:solidFill>
              </a:rPr>
              <a:t>учебном году школьный коллектив.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0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образования села Конергино»</a:t>
            </a:r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192.168.0.1\документы\Отчеты 2018-2019\02 ФЕВРАЛЬ 2019\Отчет Флэшмоб  2019\20190208_135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Муниципальный этап  окружного конкурса педагогического мастерства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«Педагог года Чукотки»</a:t>
            </a:r>
          </a:p>
          <a:p>
            <a:pPr lvl="0" algn="ctr"/>
            <a:endParaRPr lang="ru-RU" sz="20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-3 место-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учитель английского языка МБОУ «ЦО с. Конергино»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Сорокина Ольга Алексеевна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28934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Муниципальный этап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окружного конкурса педагогического мастерства «Воспитатель года Чукотки»</a:t>
            </a:r>
          </a:p>
          <a:p>
            <a:pPr lvl="0" algn="ctr"/>
            <a:endParaRPr lang="ru-RU" sz="2000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-3 место-</a:t>
            </a:r>
          </a:p>
          <a:p>
            <a:pPr lvl="0" algn="ctr"/>
            <a:endParaRPr lang="ru-RU" sz="2000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Воспитатель ДО МБОУ «ЦО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с.Конергино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</a:t>
            </a:r>
          </a:p>
          <a:p>
            <a:pPr lvl="0" algn="ctr"/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Натарагтына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Татьяна Александровна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7" y="1234440"/>
          <a:ext cx="8643998" cy="2314881"/>
        </p:xfrm>
        <a:graphic>
          <a:graphicData uri="http://schemas.openxmlformats.org/drawingml/2006/table">
            <a:tbl>
              <a:tblPr/>
              <a:tblGrid>
                <a:gridCol w="473739"/>
                <a:gridCol w="1863378"/>
                <a:gridCol w="2733653"/>
                <a:gridCol w="1615981"/>
                <a:gridCol w="1957247"/>
              </a:tblGrid>
              <a:tr h="441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работы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работы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Капроська Светлана Евгеньевна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общеобразовательное учреждение «Центр образования села Конергино»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степени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«Урок делового письма «Поздравительная открытка»»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14414" y="714356"/>
            <a:ext cx="694671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«Лучшая методическая разработка «Урок письма»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победителей и призеров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регионального этапа Всероссийского юнармейского конкурса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«Есть такая профессия - Родину защищать…» в рамках ежегодного Всероссийского конкурса «Лучший урок письма»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Воспитание познавательных интересов, интеллектуальных  и творческих способностей реализуется через план творческой деятельности обучающихся во внеурочное время, а также  через систему дополнительного образования.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Внеклассная и   внеурочная деятельность в школе осуществляется по ряду важнейших направлений: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-спортивно-оздоровительное,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художественно-эстетическое,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духовно-нравственное,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-социальное,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-общеинтеллектуальное.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\\192.168.0.1\документы\ААТ\фото3\фото нач кл\DSC_0055.JPG"/>
          <p:cNvPicPr/>
          <p:nvPr/>
        </p:nvPicPr>
        <p:blipFill>
          <a:blip r:embed="rId2" cstate="print">
            <a:lum/>
          </a:blip>
          <a:srcRect t="31936"/>
          <a:stretch>
            <a:fillRect/>
          </a:stretch>
        </p:blipFill>
        <p:spPr bwMode="auto">
          <a:xfrm>
            <a:off x="5072002" y="1643050"/>
            <a:ext cx="407199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143248"/>
            <a:ext cx="61436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Внеклассная работа является продолжением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учебной деятельности, решает задачи воспитания, развития, образования, ежегодно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 предметные олимпиады, как 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школьном, так и на районном уровне,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ученики занимают призовые места.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виды деятельности: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•участие в школьных, районных предметных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олимпиадах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•предметные недели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•внеклассные мероприятия по предметам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•классные часы по данной тематике.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читель\Desktop\Мамышева\весёлые старты\IMG_20181207_18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учитель\Desktop\Мамышева\весёлые старты\IMG_20181207_18385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2148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учитель\Desktop\Мамышева\волейбол\IMG_20181212_1905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478631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учитель\Desktop\IMG_20181107_2034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6124"/>
            <a:ext cx="414337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День самоуправления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:\Users\учитель\Desktop\самоуправление\фото\IMG_20181005_1000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485775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учитель\Desktop\самоуправление\фото\IMG_20181005_121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8577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учитель\Desktop\самоуправление\фото\IMG_20181005_1216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34" y="1000108"/>
            <a:ext cx="407196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Проведение первого этапа  Региональной олимпиады «Полярный совёнок» по родным языкам и краеведению с использованием дистанционных технологий для обучающихся в начальных классах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\\192.168.0.1\документы\ААТ\фото3\фото нач кл\DSC_0223.JPG"/>
          <p:cNvPicPr>
            <a:picLocks noGrp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4929191" y="1785927"/>
            <a:ext cx="421481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\\192.168.0.1\документы\ААТ\фото3\фото нач кл\DSC_0530.JPG"/>
          <p:cNvPicPr/>
          <p:nvPr/>
        </p:nvPicPr>
        <p:blipFill>
          <a:blip r:embed="rId3" cstate="print">
            <a:lum/>
          </a:blip>
          <a:srcRect t="29755" b="19939"/>
          <a:stretch>
            <a:fillRect/>
          </a:stretch>
        </p:blipFill>
        <p:spPr bwMode="auto">
          <a:xfrm>
            <a:off x="0" y="1785926"/>
            <a:ext cx="450056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192.168.0.1\документы\ААТ\фото3\фото нач кл\DSC_0033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\\192.168.0.1\документы\ААТ\фото3\фото нач кл\DSC_0036.JPG"/>
          <p:cNvPicPr>
            <a:picLocks noGrp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442912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192.168.0.1\документы\ААТ\100ANDRO\DSC_0114_1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3786190"/>
            <a:ext cx="414337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192.168.0.1\документы\ААТ\100ANDRO\DSC_0181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85720" y="928670"/>
            <a:ext cx="59293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214290"/>
            <a:ext cx="332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Новогодние праздники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\\192.168.0.1\документы\Отчеты 2018-2019\01 ЯНВАРЬ 2019\06 января 2019 Рождественские развлечения\20190105_132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\\192.168.0.1\документы\Отчеты 2018-2019\02 ФЕВРАЛЬ 2019\Отчет Флэшмоб  2019\20190208_135402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857620" y="3357562"/>
            <a:ext cx="528638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\\192.168.0.1\документы\Отчеты 2018-2019\04 АПРЕЛЬ 2019\МБОУ_ЦО_с_Конергино_Отчет_Неделя физкультуры и технологии с 08.04.-по12.04.2019г\20190412_18145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421481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192.168.0.1\документы\Отчеты 2018-2019\нед. физ\IMG_20190412_1814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0"/>
            <a:ext cx="4286248" cy="29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 нас в гостях…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\\192.168.0.1\документы\ААТ\100ANDRO\DSC_0242.JPG"/>
          <p:cNvPicPr>
            <a:picLocks noGrp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5214942" y="1428737"/>
            <a:ext cx="392905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\\192.168.0.1\документы\Отчеты 2018-2019\11 НОЯБРЬ 2018\отчеты воспитательная работа\ФОТОГРАФИИ недели энергосбережения\IMG_20181001_172459.jpg"/>
          <p:cNvPicPr>
            <a:picLocks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" y="1428736"/>
            <a:ext cx="471487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64399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МБОУ «ЦО с. Конергино»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осуществлялась в соответствии с поставленной целью и задачами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2018/2019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год.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smtClean="0">
                <a:solidFill>
                  <a:srgbClr val="002060"/>
                </a:solidFill>
              </a:rPr>
              <a:t>ориентация учебно-воспитательного процесса на формирование социально-адаптированной личности, </a:t>
            </a:r>
            <a:r>
              <a:rPr 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</a:t>
            </a:r>
            <a:r>
              <a:rPr lang="ru-RU" sz="1600" b="1" i="1" dirty="0">
                <a:solidFill>
                  <a:srgbClr val="002060"/>
                </a:solidFill>
                <a:cs typeface="Times New Roman" pitchFamily="18" charset="0"/>
              </a:rPr>
              <a:t>благоприятной образовательной среды, способствующей раскрытию индивидуальных особенностей обучающихся, обеспечивающей возможности их самоопределения и самореализации и укрепления здоровья </a:t>
            </a:r>
            <a:r>
              <a:rPr 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школьников.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школы на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год: </a:t>
            </a:r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ФГОС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НОО и ООО.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Повышать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профессиональной компетенции педагогов, через личностное развитие учителей, повышение квалификации, участие их в инновационной деятельности школы.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образовательного процесса через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компетентностного подхода в обучении и воспитании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в урочном процессе и внеурочной деятельности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усвоения обучающимися обязательного минимума содержания начального, основного общего образования на уровне требований государственного образовательного стандарта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обучающимися по подготовке к сдаче выпускных экзаменов в формате ОГЭ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положительной мотивации обучающихся к учебной деятельности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социально-педагогических отношений, сохраняющих физическое, психическое и социальное здоровье обучающихся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осуществления процедуры оценки на основании показателей эффективности деятельности образовательного учреждения, показателей эффективности деятельности педагогических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192.168.0.1\документы\Отчеты 2018-2019\02 ФЕВРАЛЬ 2019\Отчет Смотр строя и песни 2019\20190222_1507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5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192.168.0.1\документы\Отчеты 2018-2019\12 ДЕКАБРЬ 2018\МБОУ_ЦО_с_Конергино_Отчет_героев\IMG-20181213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4952992"/>
          </a:xfrm>
          <a:prstGeom prst="rect">
            <a:avLst/>
          </a:prstGeom>
          <a:noFill/>
        </p:spPr>
      </p:pic>
      <p:pic>
        <p:nvPicPr>
          <p:cNvPr id="2050" name="Picture 2" descr="\\192.168.0.1\документы\Отчеты 2018-2019\12 ДЕКАБРЬ 2018\МБОУ_ЦО_с_Конергино_Отчет день Конституции\20181212_15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385336"/>
            <a:ext cx="7143768" cy="3472664"/>
          </a:xfrm>
          <a:prstGeom prst="rect">
            <a:avLst/>
          </a:prstGeom>
          <a:noFill/>
        </p:spPr>
      </p:pic>
      <p:pic>
        <p:nvPicPr>
          <p:cNvPr id="6" name="Рисунок 5" descr="\\192.168.0.1\документы\Отчеты 2018-2019\04 АПРЕЛЬ 2019\МБОУ_ЦО_с_Конергино_Отчет_День космонавтики_12 апреля 2019\20190412_1411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1" y="1"/>
            <a:ext cx="385762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1"/>
            <a:ext cx="5715008" cy="3213234"/>
          </a:xfrm>
          <a:prstGeom prst="rect">
            <a:avLst/>
          </a:prstGeom>
          <a:noFill/>
        </p:spPr>
      </p:pic>
      <p:pic>
        <p:nvPicPr>
          <p:cNvPr id="6" name="Рисунок 5" descr="\\192.168.0.1\документы\Отчеты 2018-2019\04 АПРЕЛЬ 2019\МБОУ_ЦО_с_Конергино_Отчет_День космонавтики_12 апреля 2019\20190412_1459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6" cy="33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\\192.168.0.1\документы\Отчеты 2018-2019\04 АПРЕЛЬ 2019\МБОУ_ЦО_с_Конергино_Отчет_Акция _Сдай батарейку_2019\20190419_172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57814" y="928674"/>
            <a:ext cx="4286256" cy="32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6000768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АКЦИИ…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_0108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SC_0126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0270"/>
          <a:stretch>
            <a:fillRect/>
          </a:stretch>
        </p:blipFill>
        <p:spPr bwMode="auto">
          <a:xfrm>
            <a:off x="4572000" y="3632411"/>
            <a:ext cx="4572000" cy="3225589"/>
          </a:xfrm>
          <a:prstGeom prst="rect">
            <a:avLst/>
          </a:prstGeom>
          <a:noFill/>
        </p:spPr>
      </p:pic>
      <p:pic>
        <p:nvPicPr>
          <p:cNvPr id="4099" name="Picture 3" descr="F:\DSC_01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 r="19318"/>
          <a:stretch>
            <a:fillRect/>
          </a:stretch>
        </p:blipFill>
        <p:spPr bwMode="auto">
          <a:xfrm>
            <a:off x="0" y="3321838"/>
            <a:ext cx="4857752" cy="3536163"/>
          </a:xfrm>
          <a:prstGeom prst="rect">
            <a:avLst/>
          </a:prstGeom>
          <a:noFill/>
        </p:spPr>
      </p:pic>
      <p:pic>
        <p:nvPicPr>
          <p:cNvPr id="5" name="Рисунок 4" descr="\\192.168.0.1\документы\ААТ\фото3\фото нач кл\DSC_0084.JPG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071670" y="0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SC_011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" y="428604"/>
            <a:ext cx="9144001" cy="557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285728"/>
          <a:ext cx="7215238" cy="2589680"/>
        </p:xfrm>
        <a:graphic>
          <a:graphicData uri="http://schemas.openxmlformats.org/drawingml/2006/table">
            <a:tbl>
              <a:tblPr/>
              <a:tblGrid>
                <a:gridCol w="4005407"/>
                <a:gridCol w="1480073"/>
                <a:gridCol w="1729758"/>
              </a:tblGrid>
              <a:tr h="3528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Характеристика контингента обучающихся  на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2018-2019 учебный год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1-ое полугодие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2-ое полугодие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Обучающиеся по программе начального общего образования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Обучающиеся по программе основного общего образования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Общее количество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28612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Окончила с отличной успеваемостью 1 обучающаяся (</a:t>
            </a:r>
            <a:r>
              <a:rPr lang="ru-RU" sz="2000" dirty="0" err="1" smtClean="0">
                <a:solidFill>
                  <a:srgbClr val="002060"/>
                </a:solidFill>
              </a:rPr>
              <a:t>Нахсип</a:t>
            </a:r>
            <a:r>
              <a:rPr lang="ru-RU" sz="2000" dirty="0" smtClean="0">
                <a:solidFill>
                  <a:srgbClr val="002060"/>
                </a:solidFill>
              </a:rPr>
              <a:t> Анастасия).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Окончили учебный год на «4» и «5» во 2-4 классах – 3 обучающихся: </a:t>
            </a:r>
            <a:r>
              <a:rPr lang="ru-RU" sz="2000" dirty="0" err="1" smtClean="0">
                <a:solidFill>
                  <a:srgbClr val="002060"/>
                </a:solidFill>
              </a:rPr>
              <a:t>Гырголькау</a:t>
            </a:r>
            <a:r>
              <a:rPr lang="ru-RU" sz="2000" dirty="0" smtClean="0">
                <a:solidFill>
                  <a:srgbClr val="002060"/>
                </a:solidFill>
              </a:rPr>
              <a:t> Владимир, Чагдурова </a:t>
            </a:r>
            <a:r>
              <a:rPr lang="ru-RU" sz="2000" dirty="0" err="1" smtClean="0">
                <a:solidFill>
                  <a:srgbClr val="002060"/>
                </a:solidFill>
              </a:rPr>
              <a:t>Аюржана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Гиуна</a:t>
            </a:r>
            <a:r>
              <a:rPr lang="ru-RU" sz="2000" dirty="0" smtClean="0">
                <a:solidFill>
                  <a:srgbClr val="002060"/>
                </a:solidFill>
              </a:rPr>
              <a:t> Роксана (37,5% от общего числа хорошистов),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5-9-х классах – 5 обучающихся: Васильева Варвара, Соломина Маргарита, </a:t>
            </a:r>
            <a:r>
              <a:rPr lang="ru-RU" sz="2000" dirty="0" err="1" smtClean="0">
                <a:solidFill>
                  <a:srgbClr val="002060"/>
                </a:solidFill>
              </a:rPr>
              <a:t>Кымынто</a:t>
            </a:r>
            <a:r>
              <a:rPr lang="ru-RU" sz="2000" dirty="0" smtClean="0">
                <a:solidFill>
                  <a:srgbClr val="002060"/>
                </a:solidFill>
              </a:rPr>
              <a:t> Кузьма, </a:t>
            </a:r>
            <a:r>
              <a:rPr lang="ru-RU" sz="2000" dirty="0" err="1" smtClean="0">
                <a:solidFill>
                  <a:srgbClr val="002060"/>
                </a:solidFill>
              </a:rPr>
              <a:t>Солянников</a:t>
            </a:r>
            <a:r>
              <a:rPr lang="ru-RU" sz="2000" dirty="0" smtClean="0">
                <a:solidFill>
                  <a:srgbClr val="002060"/>
                </a:solidFill>
              </a:rPr>
              <a:t> Михаил (62,5 % от общего числа хорошистов).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Неуспевающих (имеющих неудовлетворительные результаты) школьников по итогам учебного года нет.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Общая успеваемость по школе - 100 %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Качественная успеваемость по школе - 22 %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значимые достижения обучающихся в учебной деятельности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857364"/>
            <a:ext cx="7715304" cy="31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ctr">
              <a:lnSpc>
                <a:spcPct val="150000"/>
              </a:lnSpc>
              <a:buFont typeface="Arial" pitchFamily="34" charset="0"/>
              <a:buChar char="•"/>
              <a:tabLst>
                <a:tab pos="10287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Муниципальный этап всероссийской олимпиады школьников  </a:t>
            </a:r>
          </a:p>
          <a:p>
            <a:pPr marR="89535" lvl="0" algn="ctr">
              <a:lnSpc>
                <a:spcPct val="150000"/>
              </a:lnSpc>
              <a:tabLst>
                <a:tab pos="10287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2018-2019 учебном году</a:t>
            </a:r>
          </a:p>
          <a:p>
            <a:pPr marR="89535" lvl="0" algn="ctr">
              <a:lnSpc>
                <a:spcPct val="150000"/>
              </a:lnSpc>
              <a:tabLst>
                <a:tab pos="1028700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R="89535">
              <a:lnSpc>
                <a:spcPct val="150000"/>
              </a:lnSpc>
              <a:buFont typeface="Wingdings" pitchFamily="2" charset="2"/>
              <a:buChar char="ü"/>
              <a:tabLst>
                <a:tab pos="10287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Нахсип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Анастасия (8 класс) </a:t>
            </a:r>
          </a:p>
          <a:p>
            <a:pPr marR="89535">
              <a:lnSpc>
                <a:spcPct val="150000"/>
              </a:lnSpc>
              <a:tabLst>
                <a:tab pos="10287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математика -2 место</a:t>
            </a:r>
          </a:p>
          <a:p>
            <a:pPr marR="89535">
              <a:lnSpc>
                <a:spcPct val="150000"/>
              </a:lnSpc>
              <a:tabLst>
                <a:tab pos="10287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           - информатика -3 место</a:t>
            </a:r>
            <a:endParaRPr lang="ru-RU" sz="2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R="89535" lvl="0" algn="ctr">
              <a:lnSpc>
                <a:spcPct val="115000"/>
              </a:lnSpc>
              <a:tabLst>
                <a:tab pos="1028700" algn="l"/>
              </a:tabLst>
            </a:pP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642918"/>
          <a:ext cx="8229600" cy="2720340"/>
        </p:xfrm>
        <a:graphic>
          <a:graphicData uri="http://schemas.openxmlformats.org/drawingml/2006/table">
            <a:tbl>
              <a:tblPr/>
              <a:tblGrid>
                <a:gridCol w="665114"/>
                <a:gridCol w="1381300"/>
                <a:gridCol w="1102783"/>
                <a:gridCol w="1321914"/>
                <a:gridCol w="2479926"/>
                <a:gridCol w="1278563"/>
              </a:tblGrid>
              <a:tr h="524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Класс, школа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Научный руководитель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Васильева Варвара Ивановна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класс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«ЦО с. Конергино»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Мамышева Бэлла Николаевна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Отражение духовной культуры в героических эпосах чукотского и русского народов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Солянников Михаил Александрович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Миндеев Кирилл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класс МБОУ «ЦО с. Конергино»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Малькова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Светлана Владимировна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Молодежь села Конергино. Судьба семьи в судьбе страны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Краеведение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36" marR="64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муниципальная учебно-исследовательская конференция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Гуманитарные дисциплины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3913632"/>
          <a:ext cx="8215370" cy="2944368"/>
        </p:xfrm>
        <a:graphic>
          <a:graphicData uri="http://schemas.openxmlformats.org/drawingml/2006/table">
            <a:tbl>
              <a:tblPr/>
              <a:tblGrid>
                <a:gridCol w="645937"/>
                <a:gridCol w="1047343"/>
                <a:gridCol w="1070988"/>
                <a:gridCol w="1664888"/>
                <a:gridCol w="2337045"/>
                <a:gridCol w="1449169"/>
              </a:tblGrid>
              <a:tr h="38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Класс, школа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Научный руководитель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Васильев Виталий Иванович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Обухов Илья Васильевич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«ЦО с. Конергино»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Чагдуров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Баир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Владимирович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«Школьная теплица»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Нахсип Анастасия Витальевна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«ЦО с. Конергино»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Ташбулатова Айсылу Абильевна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метода инвариантов при решении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нестандартных математических задач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3429000"/>
            <a:ext cx="45265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 - научные дисциплины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285728"/>
            <a:ext cx="8287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  <a:tab pos="2609850" algn="l"/>
                <a:tab pos="3151188" algn="l"/>
                <a:tab pos="3511550" algn="l"/>
                <a:tab pos="4648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Итоги муниципального этапа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  <a:tab pos="2609850" algn="l"/>
                <a:tab pos="3151188" algn="l"/>
                <a:tab pos="3511550" algn="l"/>
                <a:tab pos="4648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регионального конкурса по финансовой грамотности «Азбука финансов»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  <a:tab pos="2609850" algn="l"/>
                <a:tab pos="3151188" algn="l"/>
                <a:tab pos="3511550" algn="l"/>
                <a:tab pos="4648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образовательных организаций Чукотского автономного округа в 2019 году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14423"/>
          <a:ext cx="9143999" cy="5212080"/>
        </p:xfrm>
        <a:graphic>
          <a:graphicData uri="http://schemas.openxmlformats.org/drawingml/2006/table">
            <a:tbl>
              <a:tblPr/>
              <a:tblGrid>
                <a:gridCol w="344831"/>
                <a:gridCol w="1257513"/>
                <a:gridCol w="1052790"/>
                <a:gridCol w="1540012"/>
                <a:gridCol w="1538868"/>
                <a:gridCol w="1552630"/>
                <a:gridCol w="642942"/>
                <a:gridCol w="1214413"/>
              </a:tblGrid>
              <a:tr h="604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 автора (участников авторского коллектива)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 (группа, должность)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 научного руководителя (наставника) (для номинаций 1 – 4)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работы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балл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Номинация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«Комикс»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ЧагдуроваАюржанаБаировна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Кымынто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Мария Павловна,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Номытын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Макар Николаевич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класс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Капроська Светлана Евгеньевна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Экономия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«ЦО с. Конергино»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Гиуна Роксана Мансуровна, Горбунова Алина Николаевна, Пуя Владимир Владимирович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3-4 классы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Тненны Наталья Петровна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Подделка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«ЦО с. Конергино»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Номинация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«Финансовые советы (рекламный видеоролик)»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Панантонаут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Марат Данилович,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Трофименко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Игорь Павлович,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Миндеев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Кирилл Эдуардович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6 классы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Мантанова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Надежда Викторовна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«ЦО с. Конергино»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57166"/>
            <a:ext cx="7215238" cy="2052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Окружная дистанционная олимпиада для обучающихся общеобразовательных организаций Чукотского автономного округа  (7-8 классы)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Нахсип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Анастасия (8 класс) - 3-е место, информатика</a:t>
            </a:r>
            <a:endParaRPr lang="ru-RU" sz="2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endParaRPr lang="ru-RU" sz="900" b="1" i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429000"/>
            <a:ext cx="8001056" cy="241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Окружная  молодежная  гуманитарная конференция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«Молодежь: свобода и ответственность»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Мейнеут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Екатерина (9класс) – 3-е место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Шпица Дмитрий (9класс)- сертификат участника</a:t>
            </a:r>
            <a:endParaRPr lang="ru-RU" sz="20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2082"/>
          <a:ext cx="8929719" cy="3017520"/>
        </p:xfrm>
        <a:graphic>
          <a:graphicData uri="http://schemas.openxmlformats.org/drawingml/2006/table">
            <a:tbl>
              <a:tblPr/>
              <a:tblGrid>
                <a:gridCol w="523152"/>
                <a:gridCol w="1834270"/>
                <a:gridCol w="2863252"/>
                <a:gridCol w="1531505"/>
                <a:gridCol w="2177540"/>
              </a:tblGrid>
              <a:tr h="33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учебы (работы)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работы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Нахсип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Анастасия Витальевна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общеобразовательное учреждение «Центр образования села Конергино»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«Ответ в трех словах-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присяга,долг,патриотизм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присяга – клятва Родине, долг – обязанность перед Родиной,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патриотизм – любовь к Родине»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0"/>
            <a:ext cx="8715404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победителей и призеров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регионального этапа Всероссийского юнармейского конкурса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«Есть такая профессия - Родину защищать…»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ежегодного Всероссийского конкурса «Лучший урок письма»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«Есть такая профессия - Родину защищать...»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участников третьего (регионального) этапа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Губернаторской региональной дистанционной олимпиады школьников по родным языкам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2018-2019 учебном году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1928802"/>
          <a:ext cx="8501121" cy="2103120"/>
        </p:xfrm>
        <a:graphic>
          <a:graphicData uri="http://schemas.openxmlformats.org/drawingml/2006/table">
            <a:tbl>
              <a:tblPr/>
              <a:tblGrid>
                <a:gridCol w="522907"/>
                <a:gridCol w="2173207"/>
                <a:gridCol w="2493804"/>
                <a:gridCol w="1177969"/>
                <a:gridCol w="826373"/>
                <a:gridCol w="1306861"/>
              </a:tblGrid>
              <a:tr h="629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№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ФИО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участника олимпиады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ОО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Код работы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Баллы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Место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76"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Ранаутагина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Наталья Ивановна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«ЦО с. Конергино»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4041206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Призёр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7158" y="1285860"/>
            <a:ext cx="39290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Чукотский язык 5-7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1154</Words>
  <Application>Microsoft Office PowerPoint</Application>
  <PresentationFormat>Экран (4:3)</PresentationFormat>
  <Paragraphs>219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День самоуправления</vt:lpstr>
      <vt:lpstr>Проведение первого этапа  Региональной олимпиады «Полярный совёнок» по родным языкам и краеведению с использованием дистанционных технологий для обучающихся в начальных классах</vt:lpstr>
      <vt:lpstr>Слайд 16</vt:lpstr>
      <vt:lpstr>Слайд 17</vt:lpstr>
      <vt:lpstr>Слайд 18</vt:lpstr>
      <vt:lpstr>У нас в гостях…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25</cp:revision>
  <dcterms:created xsi:type="dcterms:W3CDTF">2019-05-22T10:27:10Z</dcterms:created>
  <dcterms:modified xsi:type="dcterms:W3CDTF">2019-08-02T05:31:37Z</dcterms:modified>
</cp:coreProperties>
</file>